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12/03/2014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12/03/2014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12/03/2014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12/03/2014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12/03/2014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12/03/2014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12/03/2014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12/03/2014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12/03/2014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12/03/2014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12/03/2014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12/03/2014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2608957" y="0"/>
            <a:ext cx="38749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u="sng" dirty="0" smtClean="0">
                <a:solidFill>
                  <a:srgbClr val="FF0000"/>
                </a:solidFill>
              </a:rPr>
              <a:t>Possibili spunti per domande</a:t>
            </a:r>
            <a:endParaRPr lang="it-IT" sz="2400" b="1" u="sng" dirty="0">
              <a:solidFill>
                <a:srgbClr val="FF0000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203010" y="692696"/>
            <a:ext cx="8686865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Il rapporto elettroni/muoni </a:t>
            </a:r>
            <a:r>
              <a:rPr lang="it-IT" dirty="0" smtClean="0"/>
              <a:t>idealmente</a:t>
            </a:r>
            <a:r>
              <a:rPr lang="it-IT" b="1" dirty="0" smtClean="0"/>
              <a:t> </a:t>
            </a:r>
            <a:r>
              <a:rPr lang="it-IT" dirty="0" smtClean="0"/>
              <a:t>quanto dovrebbe valere ? Cosa </a:t>
            </a:r>
            <a:r>
              <a:rPr lang="it-IT" dirty="0" err="1" smtClean="0"/>
              <a:t>puo’</a:t>
            </a:r>
            <a:r>
              <a:rPr lang="it-IT" dirty="0" smtClean="0"/>
              <a:t> influenzare</a:t>
            </a:r>
          </a:p>
          <a:p>
            <a:r>
              <a:rPr lang="it-IT" dirty="0" smtClean="0"/>
              <a:t>la sua misura ? Quali potrebbero essere gli errori sistematici </a:t>
            </a:r>
            <a:r>
              <a:rPr lang="it-IT" dirty="0" err="1" smtClean="0"/>
              <a:t>piu’</a:t>
            </a:r>
            <a:r>
              <a:rPr lang="it-IT" dirty="0" smtClean="0"/>
              <a:t> rilevanti nell’analisi che</a:t>
            </a:r>
          </a:p>
          <a:p>
            <a:r>
              <a:rPr lang="it-IT" dirty="0" smtClean="0"/>
              <a:t>hai effettuato ?</a:t>
            </a:r>
          </a:p>
          <a:p>
            <a:endParaRPr lang="it-IT" dirty="0"/>
          </a:p>
          <a:p>
            <a:r>
              <a:rPr lang="it-IT" b="1" dirty="0" smtClean="0"/>
              <a:t>Il rapporto W+/W-: </a:t>
            </a:r>
            <a:r>
              <a:rPr lang="it-IT" dirty="0" smtClean="0"/>
              <a:t>quali errori sistematici ne influenzano maggiormente la misura </a:t>
            </a:r>
          </a:p>
          <a:p>
            <a:r>
              <a:rPr lang="it-IT" dirty="0" smtClean="0"/>
              <a:t>che ha fatto ?</a:t>
            </a:r>
          </a:p>
          <a:p>
            <a:endParaRPr lang="it-IT" dirty="0"/>
          </a:p>
          <a:p>
            <a:r>
              <a:rPr lang="it-IT" b="1" dirty="0" smtClean="0"/>
              <a:t>Quali grandezze</a:t>
            </a:r>
            <a:r>
              <a:rPr lang="it-IT" dirty="0" smtClean="0"/>
              <a:t>, non disponibili nell’esercizio, avrebbero permesso una </a:t>
            </a:r>
            <a:r>
              <a:rPr lang="it-IT" dirty="0" err="1" smtClean="0"/>
              <a:t>piu’</a:t>
            </a:r>
            <a:r>
              <a:rPr lang="it-IT" dirty="0" smtClean="0"/>
              <a:t> accurata </a:t>
            </a:r>
          </a:p>
          <a:p>
            <a:r>
              <a:rPr lang="it-IT" dirty="0" smtClean="0"/>
              <a:t>Identificazione degli eventi ? Cosa avrebbe aiutato a dirimere i casi dubbiosi ? </a:t>
            </a:r>
          </a:p>
          <a:p>
            <a:endParaRPr lang="it-IT" dirty="0"/>
          </a:p>
          <a:p>
            <a:r>
              <a:rPr lang="it-IT" dirty="0" smtClean="0"/>
              <a:t>Prova a ragionare su come i seguenti aspetti possono influenzare misure come quelle</a:t>
            </a:r>
          </a:p>
          <a:p>
            <a:r>
              <a:rPr lang="it-IT" dirty="0"/>
              <a:t>c</a:t>
            </a:r>
            <a:r>
              <a:rPr lang="it-IT" dirty="0" smtClean="0"/>
              <a:t>he hai effettuato: «</a:t>
            </a:r>
            <a:r>
              <a:rPr lang="it-IT" b="1" dirty="0" smtClean="0"/>
              <a:t>efficienza della selezione </a:t>
            </a:r>
            <a:r>
              <a:rPr lang="it-IT" dirty="0" smtClean="0"/>
              <a:t>(degli eventi di tipo W, Z, </a:t>
            </a:r>
            <a:r>
              <a:rPr lang="it-IT" dirty="0" err="1" smtClean="0"/>
              <a:t>etc</a:t>
            </a:r>
            <a:r>
              <a:rPr lang="it-IT" dirty="0" smtClean="0"/>
              <a:t>)», e </a:t>
            </a:r>
          </a:p>
          <a:p>
            <a:r>
              <a:rPr lang="it-IT" dirty="0" smtClean="0"/>
              <a:t>«</a:t>
            </a:r>
            <a:r>
              <a:rPr lang="it-IT" b="1" dirty="0" smtClean="0"/>
              <a:t>purezza della selezione</a:t>
            </a:r>
            <a:r>
              <a:rPr lang="it-IT" dirty="0" smtClean="0"/>
              <a:t>». Come definiresti queste due grandezze e che effetto hanno </a:t>
            </a:r>
          </a:p>
          <a:p>
            <a:r>
              <a:rPr lang="it-IT" dirty="0" smtClean="0"/>
              <a:t>sulla precisione della misura ? </a:t>
            </a:r>
          </a:p>
          <a:p>
            <a:endParaRPr lang="it-IT" dirty="0" smtClean="0"/>
          </a:p>
          <a:p>
            <a:r>
              <a:rPr lang="it-IT" dirty="0" smtClean="0"/>
              <a:t>Come giudichi la </a:t>
            </a:r>
            <a:r>
              <a:rPr lang="it-IT" b="1" dirty="0" err="1" smtClean="0"/>
              <a:t>compatibilita’</a:t>
            </a:r>
            <a:r>
              <a:rPr lang="it-IT" b="1" dirty="0" smtClean="0"/>
              <a:t> dei risultati </a:t>
            </a:r>
            <a:r>
              <a:rPr lang="it-IT" dirty="0" smtClean="0"/>
              <a:t>ottenuti fra i vari gruppi ? Quali sono i criteri</a:t>
            </a:r>
          </a:p>
          <a:p>
            <a:r>
              <a:rPr lang="it-IT" dirty="0"/>
              <a:t>c</a:t>
            </a:r>
            <a:r>
              <a:rPr lang="it-IT" dirty="0" smtClean="0"/>
              <a:t>he permettono di dire se risultati diversi sono compatibili ?  Se appaiono non compatibili, </a:t>
            </a:r>
          </a:p>
          <a:p>
            <a:r>
              <a:rPr lang="it-IT" dirty="0"/>
              <a:t>q</a:t>
            </a:r>
            <a:r>
              <a:rPr lang="it-IT" dirty="0" smtClean="0"/>
              <a:t>uali potrebbero essere le cause ?</a:t>
            </a:r>
          </a:p>
          <a:p>
            <a:endParaRPr lang="it-IT" dirty="0" smtClean="0"/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13188498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168</Words>
  <Application>Microsoft Office PowerPoint</Application>
  <PresentationFormat>Presentazione su schermo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stefano</dc:creator>
  <cp:lastModifiedBy>stefano</cp:lastModifiedBy>
  <cp:revision>6</cp:revision>
  <dcterms:created xsi:type="dcterms:W3CDTF">2014-03-12T14:06:03Z</dcterms:created>
  <dcterms:modified xsi:type="dcterms:W3CDTF">2014-03-12T17:55:10Z</dcterms:modified>
</cp:coreProperties>
</file>